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7099300" cy="10234613"/>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2556"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76143" cy="511649"/>
          </a:xfrm>
          <a:prstGeom prst="rect">
            <a:avLst/>
          </a:prstGeom>
        </p:spPr>
        <p:txBody>
          <a:bodyPr vert="horz" lIns="94633" tIns="47316" rIns="94633" bIns="47316"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504" y="0"/>
            <a:ext cx="3076143" cy="511649"/>
          </a:xfrm>
          <a:prstGeom prst="rect">
            <a:avLst/>
          </a:prstGeom>
        </p:spPr>
        <p:txBody>
          <a:bodyPr vert="horz" lIns="94633" tIns="47316" rIns="94633" bIns="47316" rtlCol="0"/>
          <a:lstStyle>
            <a:lvl1pPr algn="r">
              <a:defRPr sz="1200"/>
            </a:lvl1pPr>
          </a:lstStyle>
          <a:p>
            <a:fld id="{A1BB5669-9AAB-46CE-85E5-F110887DE1D9}" type="datetimeFigureOut">
              <a:rPr kumimoji="1" lang="ja-JP" altLang="en-US" smtClean="0"/>
              <a:t>2020/1/31</a:t>
            </a:fld>
            <a:endParaRPr kumimoji="1" lang="ja-JP" altLang="en-US"/>
          </a:p>
        </p:txBody>
      </p:sp>
      <p:sp>
        <p:nvSpPr>
          <p:cNvPr id="4" name="スライド イメージ プレースホルダー 3"/>
          <p:cNvSpPr>
            <a:spLocks noGrp="1" noRot="1" noChangeAspect="1"/>
          </p:cNvSpPr>
          <p:nvPr>
            <p:ph type="sldImg" idx="2"/>
          </p:nvPr>
        </p:nvSpPr>
        <p:spPr>
          <a:xfrm>
            <a:off x="2192338" y="768350"/>
            <a:ext cx="2714625" cy="3836988"/>
          </a:xfrm>
          <a:prstGeom prst="rect">
            <a:avLst/>
          </a:prstGeom>
          <a:noFill/>
          <a:ln w="12700">
            <a:solidFill>
              <a:prstClr val="black"/>
            </a:solidFill>
          </a:ln>
        </p:spPr>
        <p:txBody>
          <a:bodyPr vert="horz" lIns="94633" tIns="47316" rIns="94633" bIns="47316" rtlCol="0" anchor="ctr"/>
          <a:lstStyle/>
          <a:p>
            <a:endParaRPr lang="ja-JP" altLang="en-US"/>
          </a:p>
        </p:txBody>
      </p:sp>
      <p:sp>
        <p:nvSpPr>
          <p:cNvPr id="5" name="ノート プレースホルダー 4"/>
          <p:cNvSpPr>
            <a:spLocks noGrp="1"/>
          </p:cNvSpPr>
          <p:nvPr>
            <p:ph type="body" sz="quarter" idx="3"/>
          </p:nvPr>
        </p:nvSpPr>
        <p:spPr>
          <a:xfrm>
            <a:off x="710262" y="4861482"/>
            <a:ext cx="5678778" cy="4604841"/>
          </a:xfrm>
          <a:prstGeom prst="rect">
            <a:avLst/>
          </a:prstGeom>
        </p:spPr>
        <p:txBody>
          <a:bodyPr vert="horz" lIns="94633" tIns="47316" rIns="94633" bIns="473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721331"/>
            <a:ext cx="3076143" cy="511648"/>
          </a:xfrm>
          <a:prstGeom prst="rect">
            <a:avLst/>
          </a:prstGeom>
        </p:spPr>
        <p:txBody>
          <a:bodyPr vert="horz" lIns="94633" tIns="47316" rIns="94633" bIns="473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504" y="9721331"/>
            <a:ext cx="3076143" cy="511648"/>
          </a:xfrm>
          <a:prstGeom prst="rect">
            <a:avLst/>
          </a:prstGeom>
        </p:spPr>
        <p:txBody>
          <a:bodyPr vert="horz" lIns="94633" tIns="47316" rIns="94633" bIns="473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12230"/>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t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400" b="1" dirty="0" smtClean="0">
                <a:solidFill>
                  <a:schemeClr val="tx1"/>
                </a:solidFill>
                <a:latin typeface="游ゴシック" panose="020B0400000000000000" pitchFamily="50" charset="-128"/>
                <a:ea typeface="游ゴシック" panose="020B0400000000000000" pitchFamily="50" charset="-128"/>
              </a:rPr>
              <a:t>（</a:t>
            </a:r>
            <a:r>
              <a:rPr lang="en-US" altLang="ja-JP" sz="1400" b="1" dirty="0" smtClean="0">
                <a:solidFill>
                  <a:schemeClr val="tx1"/>
                </a:solidFill>
                <a:latin typeface="游ゴシック" panose="020B0400000000000000" pitchFamily="50" charset="-128"/>
                <a:ea typeface="游ゴシック" panose="020B0400000000000000" pitchFamily="50" charset="-128"/>
              </a:rPr>
              <a:t>※</a:t>
            </a:r>
            <a:r>
              <a:rPr lang="ja-JP" altLang="en-US" sz="1400" b="1" dirty="0" smtClean="0">
                <a:solidFill>
                  <a:schemeClr val="tx1"/>
                </a:solidFill>
                <a:latin typeface="游ゴシック" panose="020B0400000000000000" pitchFamily="50" charset="-128"/>
                <a:ea typeface="游ゴシック" panose="020B0400000000000000" pitchFamily="50" charset="-128"/>
              </a:rPr>
              <a:t>）国保のみ　（</a:t>
            </a:r>
            <a:r>
              <a:rPr lang="ja-JP" altLang="en-US" sz="1400" b="1" dirty="0">
                <a:solidFill>
                  <a:schemeClr val="tx1"/>
                </a:solidFill>
                <a:latin typeface="游ゴシック" panose="020B0400000000000000" pitchFamily="50" charset="-128"/>
                <a:ea typeface="游ゴシック" panose="020B0400000000000000" pitchFamily="50" charset="-128"/>
              </a:rPr>
              <a:t>☆）介護保険のみ</a:t>
            </a:r>
          </a:p>
          <a:p>
            <a:r>
              <a:rPr lang="ja-JP" altLang="en-US" sz="1700" b="1" dirty="0" smtClean="0">
                <a:solidFill>
                  <a:schemeClr val="tx1"/>
                </a:solidFill>
                <a:latin typeface="游ゴシック" panose="020B0400000000000000" pitchFamily="50" charset="-128"/>
                <a:ea typeface="游ゴシック" panose="020B0400000000000000" pitchFamily="50" charset="-128"/>
              </a:rPr>
              <a:t>千葉市（</a:t>
            </a:r>
            <a:r>
              <a:rPr lang="en-US" altLang="ja-JP" sz="1700" b="1" dirty="0" smtClean="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）（中央区、花見川区、稲毛区、若葉区、緑区</a:t>
            </a:r>
            <a:r>
              <a:rPr lang="ja-JP" altLang="en-US" sz="1700" b="1" dirty="0">
                <a:solidFill>
                  <a:schemeClr val="tx1"/>
                </a:solidFill>
                <a:latin typeface="游ゴシック" panose="020B0400000000000000" pitchFamily="50" charset="-128"/>
                <a:ea typeface="游ゴシック" panose="020B0400000000000000" pitchFamily="50" charset="-128"/>
              </a:rPr>
              <a:t>）、千葉市（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）、銚子市、館山市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木更津市</a:t>
            </a:r>
            <a:r>
              <a:rPr lang="ja-JP" altLang="en-US" sz="1700" b="1" dirty="0">
                <a:solidFill>
                  <a:schemeClr val="tx1"/>
                </a:solidFill>
                <a:latin typeface="游ゴシック" panose="020B0400000000000000" pitchFamily="50" charset="-128"/>
                <a:ea typeface="游ゴシック" panose="020B0400000000000000" pitchFamily="50" charset="-128"/>
              </a:rPr>
              <a:t>、茂原市、旭市（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）、市原市（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）、鴨川市（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）、君津市、富津市、袖ケ浦市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smtClean="0">
              <a:solidFill>
                <a:schemeClr val="tx1"/>
              </a:solidFill>
              <a:latin typeface="游ゴシック" panose="020B0400000000000000" pitchFamily="50" charset="-128"/>
              <a:ea typeface="游ゴシック" panose="020B0400000000000000" pitchFamily="50" charset="-128"/>
            </a:endParaRPr>
          </a:p>
          <a:p>
            <a:r>
              <a:rPr lang="ja-JP" altLang="en-US" sz="1700" b="1" smtClean="0">
                <a:solidFill>
                  <a:schemeClr val="tx1"/>
                </a:solidFill>
                <a:latin typeface="游ゴシック" panose="020B0400000000000000" pitchFamily="50" charset="-128"/>
                <a:ea typeface="游ゴシック" panose="020B0400000000000000" pitchFamily="50" charset="-128"/>
              </a:rPr>
              <a:t>八街市</a:t>
            </a:r>
            <a:r>
              <a:rPr lang="ja-JP" altLang="en-US" sz="1700" b="1" dirty="0">
                <a:solidFill>
                  <a:schemeClr val="tx1"/>
                </a:solidFill>
                <a:latin typeface="游ゴシック" panose="020B0400000000000000" pitchFamily="50" charset="-128"/>
                <a:ea typeface="游ゴシック" panose="020B0400000000000000" pitchFamily="50" charset="-128"/>
              </a:rPr>
              <a:t>（☆）、富里市、南房総市、匝瑳市、香取市、山武市、大網白里市、横芝光町、</a:t>
            </a:r>
            <a:r>
              <a:rPr lang="ja-JP" altLang="en-US" sz="1700" b="1" dirty="0" smtClean="0">
                <a:solidFill>
                  <a:schemeClr val="tx1"/>
                </a:solidFill>
                <a:latin typeface="游ゴシック" panose="020B0400000000000000" pitchFamily="50" charset="-128"/>
                <a:ea typeface="游ゴシック" panose="020B0400000000000000" pitchFamily="50" charset="-128"/>
              </a:rPr>
              <a:t>鋸南町</a:t>
            </a:r>
            <a:endParaRPr lang="ja-JP" altLang="en-US" sz="1700" b="1" dirty="0">
              <a:solidFill>
                <a:schemeClr val="tx1"/>
              </a:solidFill>
              <a:latin typeface="游ゴシック" panose="020B0400000000000000" pitchFamily="50" charset="-128"/>
              <a:ea typeface="游ゴシック" panose="020B0400000000000000" pitchFamily="50" charset="-128"/>
            </a:endParaRPr>
          </a:p>
          <a:p>
            <a:endParaRPr lang="en-US" altLang="ja-JP" sz="17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a:ln w="0"/>
                <a:solidFill>
                  <a:schemeClr val="bg1"/>
                </a:solidFill>
                <a:latin typeface="メイリオ" panose="020B0604030504040204" pitchFamily="50" charset="-128"/>
                <a:ea typeface="メイリオ" panose="020B0604030504040204" pitchFamily="50" charset="-128"/>
              </a:rPr>
              <a:t>千葉</a:t>
            </a:r>
            <a:r>
              <a:rPr lang="ja-JP" altLang="en-US" sz="1800" b="1" dirty="0" smtClean="0">
                <a:ln w="0"/>
                <a:solidFill>
                  <a:schemeClr val="bg1"/>
                </a:solidFill>
                <a:latin typeface="メイリオ" panose="020B0604030504040204" pitchFamily="50" charset="-128"/>
                <a:ea typeface="メイリオ" panose="020B0604030504040204" pitchFamily="50" charset="-128"/>
              </a:rPr>
              <a:t>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２年１月</a:t>
              </a:r>
              <a:r>
                <a:rPr lang="en-US" altLang="ja-JP" sz="1336" b="1" smtClean="0">
                  <a:latin typeface="游ゴシック" panose="020B0400000000000000" pitchFamily="50" charset="-128"/>
                  <a:ea typeface="游ゴシック" panose="020B0400000000000000" pitchFamily="50" charset="-128"/>
                </a:rPr>
                <a:t>31</a:t>
              </a:r>
              <a:r>
                <a:rPr lang="ja-JP" altLang="en-US" sz="1336" b="1"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2048</TotalTime>
  <Words>161</Words>
  <Application>Microsoft Office PowerPoint</Application>
  <PresentationFormat>ユーザー設定</PresentationFormat>
  <Paragraphs>31</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171</cp:revision>
  <cp:lastPrinted>2020-01-31T08:13:23Z</cp:lastPrinted>
  <dcterms:created xsi:type="dcterms:W3CDTF">2016-04-24T05:31:51Z</dcterms:created>
  <dcterms:modified xsi:type="dcterms:W3CDTF">2020-01-31T08:21:25Z</dcterms:modified>
</cp:coreProperties>
</file>